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63" r:id="rId3"/>
    <p:sldId id="267" r:id="rId4"/>
    <p:sldId id="268" r:id="rId5"/>
    <p:sldId id="271" r:id="rId6"/>
    <p:sldId id="272" r:id="rId7"/>
    <p:sldId id="270" r:id="rId8"/>
    <p:sldId id="274" r:id="rId9"/>
    <p:sldId id="273" r:id="rId1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0C2"/>
    <a:srgbClr val="006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00"/>
    <p:restoredTop sz="94424"/>
  </p:normalViewPr>
  <p:slideViewPr>
    <p:cSldViewPr showGuides="1">
      <p:cViewPr>
        <p:scale>
          <a:sx n="108" d="100"/>
          <a:sy n="108" d="100"/>
        </p:scale>
        <p:origin x="3160" y="1888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49" d="100"/>
          <a:sy n="149" d="100"/>
        </p:scale>
        <p:origin x="47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B9DD8-D864-2F48-A71F-0D47403AA28B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C1825-64E0-214C-93FA-8BB3681D01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14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e - Logo 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AFBE443-924C-05CC-EA18-FBD26B318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387" y="2699148"/>
            <a:ext cx="6465226" cy="14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71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tel v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D538CC-D417-2ED8-958D-6C6FAFB20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079" y="1772816"/>
            <a:ext cx="8321841" cy="4032448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37A201-210F-FF1A-6243-6BACA672C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736" y="714400"/>
            <a:ext cx="2992528" cy="6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4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punktlist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7322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punktliste</a:t>
            </a:r>
            <a:r>
              <a:rPr lang="en-GB" dirty="0"/>
              <a:t> over to </a:t>
            </a:r>
            <a:r>
              <a:rPr lang="en-GB" dirty="0" err="1"/>
              <a:t>kolonner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802" y="1844824"/>
            <a:ext cx="10278742" cy="3960440"/>
          </a:xfrm>
        </p:spPr>
        <p:txBody>
          <a:bodyPr numCol="2" spcCol="72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00C7B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noProof="0" dirty="0"/>
              <a:t>Ruste opp det norske Forsvaret kraftig for å styrke landets forsvarsevne.</a:t>
            </a:r>
          </a:p>
          <a:p>
            <a:pPr lvl="0"/>
            <a:r>
              <a:rPr lang="nb-NO" noProof="0" dirty="0"/>
              <a:t>Øke produksjonen av våpen og ammunisjon i Norge og i samarbeid med Europa.</a:t>
            </a:r>
          </a:p>
          <a:p>
            <a:pPr lvl="0"/>
            <a:r>
              <a:rPr lang="nb-NO" noProof="0" dirty="0"/>
              <a:t>Flere politifolk i gatene, flere etterforskere og mer forebyggende arbeid.</a:t>
            </a:r>
          </a:p>
          <a:p>
            <a:pPr lvl="0"/>
            <a:r>
              <a:rPr lang="nb-NO" dirty="0"/>
              <a:t>Etablere en hurtigdomstol og landsdekkende institusjon for ungdomskriminelle.</a:t>
            </a:r>
          </a:p>
          <a:p>
            <a:pPr lvl="0"/>
            <a:r>
              <a:rPr lang="nb-NO" dirty="0"/>
              <a:t>Utvise kriminelle utlendinger og stramme inn innvandringen til Norge.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D6BDB-7EB6-D885-7ACF-228F064E8A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5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176" y="2090056"/>
            <a:ext cx="1914485" cy="1534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268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20058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9150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25939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85031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3D3386-3C72-FFE1-6D35-58447272C5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31820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D9B1B9-0D58-DF71-E192-44FDF7F5A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90912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DC6B8EC-3B9C-BA3D-7845-441A9B384D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37702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8E8BE9-E8E8-21F0-B588-C65A75848C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96794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7D15BA4-3821-9200-7429-803B956B1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0466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/</a:t>
            </a:r>
            <a:r>
              <a:rPr lang="en-GB" dirty="0" err="1"/>
              <a:t>bilder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6BC57D-C481-C5C6-1D82-572AAB9D3B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91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4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3636" y="1815918"/>
            <a:ext cx="2360612" cy="1534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3635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5398" y="1815918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397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017" y="1815918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0016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3D3386-3C72-FFE1-6D35-58447272C5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1779" y="1815918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D9B1B9-0D58-DF71-E192-44FDF7F5A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1778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45B1ABC-D8FE-97F5-D203-1BC8AAA62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0466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/</a:t>
            </a:r>
            <a:r>
              <a:rPr lang="en-GB" dirty="0" err="1"/>
              <a:t>bilder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AB26DA-AD5E-793A-97D3-D02AE71190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7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3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324" y="1845845"/>
            <a:ext cx="2944738" cy="179130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4323" y="3828663"/>
            <a:ext cx="2944739" cy="18325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2270" y="1845314"/>
            <a:ext cx="2944738" cy="181036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269" y="3828663"/>
            <a:ext cx="2944739" cy="18325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7" y="1845314"/>
            <a:ext cx="2944738" cy="181036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0216" y="3828663"/>
            <a:ext cx="2944739" cy="18325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C52475D-9BD0-F1C1-9731-AE24E7A97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368831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/</a:t>
            </a:r>
            <a:r>
              <a:rPr lang="en-GB" dirty="0" err="1"/>
              <a:t>bilder</a:t>
            </a:r>
            <a:endParaRPr lang="nb-NO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369EB-35AF-8A34-4C7C-1E83181680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2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3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her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AAA6-E8FC-E8E1-05B2-E2F98791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1F956FB-C744-9E5F-5C04-C871D3246092}"/>
              </a:ext>
            </a:extLst>
          </p:cNvPr>
          <p:cNvSpPr/>
          <p:nvPr userDrawn="1"/>
        </p:nvSpPr>
        <p:spPr>
          <a:xfrm>
            <a:off x="2215136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EC2B14-359E-910F-DAA5-AD75EC495194}"/>
              </a:ext>
            </a:extLst>
          </p:cNvPr>
          <p:cNvSpPr/>
          <p:nvPr userDrawn="1"/>
        </p:nvSpPr>
        <p:spPr>
          <a:xfrm>
            <a:off x="5802397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247054-C112-DDF8-357C-7EC6D4ED7034}"/>
              </a:ext>
            </a:extLst>
          </p:cNvPr>
          <p:cNvSpPr/>
          <p:nvPr userDrawn="1"/>
        </p:nvSpPr>
        <p:spPr>
          <a:xfrm>
            <a:off x="9389659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102584-CB21-5D3B-692C-CAD47CF170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7589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E4D323A-1ED7-5529-9D33-11BFC2479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851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1B921B3-87A0-3F75-D1B9-7775265CFD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2113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063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4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her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F6C5AE-221D-5728-2237-EC421E91B924}"/>
              </a:ext>
            </a:extLst>
          </p:cNvPr>
          <p:cNvSpPr/>
          <p:nvPr userDrawn="1"/>
        </p:nvSpPr>
        <p:spPr>
          <a:xfrm>
            <a:off x="1845741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95519D-8F7A-67C3-8C27-82780F85A003}"/>
              </a:ext>
            </a:extLst>
          </p:cNvPr>
          <p:cNvSpPr/>
          <p:nvPr userDrawn="1"/>
        </p:nvSpPr>
        <p:spPr>
          <a:xfrm>
            <a:off x="4487153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33214-CAA9-4E66-914E-BA698446B8B0}"/>
              </a:ext>
            </a:extLst>
          </p:cNvPr>
          <p:cNvSpPr/>
          <p:nvPr userDrawn="1"/>
        </p:nvSpPr>
        <p:spPr>
          <a:xfrm>
            <a:off x="7160105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C520DD-1444-2303-F14C-502BF6689D11}"/>
              </a:ext>
            </a:extLst>
          </p:cNvPr>
          <p:cNvSpPr/>
          <p:nvPr userDrawn="1"/>
        </p:nvSpPr>
        <p:spPr>
          <a:xfrm>
            <a:off x="9797798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AD00EC-7E90-4EE6-3D0A-0E7AFF265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790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FB6D03C-DCB5-2E33-934A-CDFD61D65E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2067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E6FAD78-DEF7-827E-C157-E055756720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7343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2F40626-717D-D3FF-2271-5DE9ED82B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2620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CC3E92-DF82-4B2F-FDA0-6D9201377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5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her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E9637EE-5503-547A-3BB5-65FA91B244DC}"/>
              </a:ext>
            </a:extLst>
          </p:cNvPr>
          <p:cNvSpPr/>
          <p:nvPr userDrawn="1"/>
        </p:nvSpPr>
        <p:spPr>
          <a:xfrm>
            <a:off x="1356067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74D55F-FF4C-96DA-A4E0-866D1E0D156B}"/>
              </a:ext>
            </a:extLst>
          </p:cNvPr>
          <p:cNvSpPr/>
          <p:nvPr userDrawn="1"/>
        </p:nvSpPr>
        <p:spPr>
          <a:xfrm>
            <a:off x="3563790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14481C-1BB9-E339-2C92-8463BAB50357}"/>
              </a:ext>
            </a:extLst>
          </p:cNvPr>
          <p:cNvSpPr/>
          <p:nvPr userDrawn="1"/>
        </p:nvSpPr>
        <p:spPr>
          <a:xfrm>
            <a:off x="5771513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2BF9A9-14D3-31BD-9684-F3B0095856B0}"/>
              </a:ext>
            </a:extLst>
          </p:cNvPr>
          <p:cNvSpPr/>
          <p:nvPr userDrawn="1"/>
        </p:nvSpPr>
        <p:spPr>
          <a:xfrm>
            <a:off x="7979236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E29C65-0821-ED1C-C028-E52B25385134}"/>
              </a:ext>
            </a:extLst>
          </p:cNvPr>
          <p:cNvSpPr/>
          <p:nvPr userDrawn="1"/>
        </p:nvSpPr>
        <p:spPr>
          <a:xfrm>
            <a:off x="10186958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FCA508-3EDD-8623-7B74-321C23214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947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2C27B98-A378-A0C8-EA5D-AFF140488C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8024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8E8BE874-2244-C380-B5C4-88151648C0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6101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E783414-E30F-9EDF-2380-C693146132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9347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A2E087-40E7-E01E-DB53-81E01C4F04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7424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95C59-E26D-D7C4-7CFA-72997BEF1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/ Hierarki grafik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9" y="393575"/>
            <a:ext cx="9079666" cy="705096"/>
          </a:xfrm>
          <a:solidFill>
            <a:schemeClr val="bg1"/>
          </a:solidFill>
        </p:spPr>
        <p:txBody>
          <a:bodyPr anchor="b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til</a:t>
            </a:r>
            <a:r>
              <a:rPr lang="en-GB" dirty="0"/>
              <a:t> Smart Art/</a:t>
            </a:r>
            <a:r>
              <a:rPr lang="en-GB" dirty="0" err="1"/>
              <a:t>Hierarki-grafikk</a:t>
            </a:r>
            <a:endParaRPr lang="nb-NO" dirty="0"/>
          </a:p>
        </p:txBody>
      </p:sp>
      <p:sp>
        <p:nvSpPr>
          <p:cNvPr id="16" name="SmartArt Placeholder 15">
            <a:extLst>
              <a:ext uri="{FF2B5EF4-FFF2-40B4-BE49-F238E27FC236}">
                <a16:creationId xmlns:a16="http://schemas.microsoft.com/office/drawing/2014/main" id="{2E4E7ACF-47F6-D66C-C61B-CD479866B1F5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515380" y="1412777"/>
            <a:ext cx="11161240" cy="4163406"/>
          </a:xfrm>
        </p:spPr>
        <p:txBody>
          <a:bodyPr tIns="720000" bIns="468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Lag et hierarki ved å trykke på symbolet i midten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072132-28BB-1902-718D-BD4724F00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2100" y="193218"/>
            <a:ext cx="1554692" cy="3287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F97E7-7896-B547-C2F2-BF0BF416C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 bakgrunn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CFA2B-C7B8-3715-EC39-4BDFF4E28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3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e - Logo 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CFA2B-C7B8-3715-EC39-4BDFF4E28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09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02E67C-28B6-8CAD-F56B-262E1D1F9F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7065" y="2132856"/>
            <a:ext cx="3797869" cy="32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heldekk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248574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4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8D19E7F-69D3-7C1C-9815-1A0C68E522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0119" y="0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5513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48E2E85-CEC2-CF31-FA63-CDD5FBFA1F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00119" y="3465513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99075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3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A81E7A4-6055-C3FE-1B9A-9ACE368EFB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9776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4B0DEC4-AA76-A752-2F96-98ED7352EC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25972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2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42C15F6-6BBB-EECA-C12E-0B8DC151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775" y="0"/>
            <a:ext cx="6096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76034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3">
            <a:extLst>
              <a:ext uri="{FF2B5EF4-FFF2-40B4-BE49-F238E27FC236}">
                <a16:creationId xmlns:a16="http://schemas.microsoft.com/office/drawing/2014/main" id="{86D7C302-8371-2A25-4AA7-D503D4676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406" y="1056967"/>
            <a:ext cx="4073187" cy="47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2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m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7919A-7369-5942-FC43-7BC662DCA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2685" y="980728"/>
            <a:ext cx="6246630" cy="52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0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9F084-37C0-D3F1-F4D0-6A60F1352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945" y="99532"/>
            <a:ext cx="11838110" cy="66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1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t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96946-7467-FAC3-DB02-01D59AEF85E8}"/>
              </a:ext>
            </a:extLst>
          </p:cNvPr>
          <p:cNvSpPr txBox="1"/>
          <p:nvPr userDrawn="1"/>
        </p:nvSpPr>
        <p:spPr>
          <a:xfrm>
            <a:off x="1631504" y="1340768"/>
            <a:ext cx="95157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Mitt Høyre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8D583-5ECA-81AF-B025-349097DB9848}"/>
              </a:ext>
            </a:extLst>
          </p:cNvPr>
          <p:cNvSpPr txBox="1"/>
          <p:nvPr userDrawn="1"/>
        </p:nvSpPr>
        <p:spPr>
          <a:xfrm>
            <a:off x="3689077" y="4694927"/>
            <a:ext cx="5400600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Logg inn på hoyre.no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13430-9379-D937-1A0F-498E3C8C9047}"/>
              </a:ext>
            </a:extLst>
          </p:cNvPr>
          <p:cNvSpPr txBox="1"/>
          <p:nvPr userDrawn="1"/>
        </p:nvSpPr>
        <p:spPr>
          <a:xfrm>
            <a:off x="2988879" y="3612844"/>
            <a:ext cx="68009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Ressurser for medlemmer og tillitsvalgte. Opplæring, verktøy, regler og retningslinjer</a:t>
            </a:r>
            <a:endParaRPr kumimoji="0" lang="en-NO" sz="24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559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app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ox with yellow stars around its head&#10;&#10;AI-generated content may be incorrect.">
            <a:extLst>
              <a:ext uri="{FF2B5EF4-FFF2-40B4-BE49-F238E27FC236}">
                <a16:creationId xmlns:a16="http://schemas.microsoft.com/office/drawing/2014/main" id="{9120D878-4D7E-261F-5269-532641553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700" y="219179"/>
            <a:ext cx="5400600" cy="54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FE96B-431B-ED5B-B6BD-0C5E1B9BEB14}"/>
              </a:ext>
            </a:extLst>
          </p:cNvPr>
          <p:cNvSpPr txBox="1"/>
          <p:nvPr userDrawn="1"/>
        </p:nvSpPr>
        <p:spPr>
          <a:xfrm>
            <a:off x="9408368" y="2919479"/>
            <a:ext cx="2451096" cy="1751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Last ned Blå</a:t>
            </a: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6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Planlegg, bli med og registrer kampanje-aktiviteter som husbesøk, stand, postkasseaksjoner, pendleraksjoner og mer. </a:t>
            </a:r>
            <a:endParaRPr kumimoji="0" lang="en-NO" sz="16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71BE-51C5-9149-FCD7-2D6AD70A32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448" y="4815716"/>
            <a:ext cx="1608125" cy="1608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FC61C-A25E-324C-D0BC-365708631697}"/>
              </a:ext>
            </a:extLst>
          </p:cNvPr>
          <p:cNvSpPr txBox="1"/>
          <p:nvPr userDrawn="1"/>
        </p:nvSpPr>
        <p:spPr>
          <a:xfrm>
            <a:off x="4439816" y="5589240"/>
            <a:ext cx="3312368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bla.hoyre.no</a:t>
            </a:r>
          </a:p>
        </p:txBody>
      </p:sp>
    </p:spTree>
    <p:extLst>
      <p:ext uri="{BB962C8B-B14F-4D97-AF65-F5344CB8AC3E}">
        <p14:creationId xmlns:p14="http://schemas.microsoft.com/office/powerpoint/2010/main" val="226201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maskinen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B37D6-0D40-A384-1D70-70EF0816D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lum bright="100000"/>
          </a:blip>
          <a:stretch>
            <a:fillRect/>
          </a:stretch>
        </p:blipFill>
        <p:spPr>
          <a:xfrm>
            <a:off x="3431704" y="733768"/>
            <a:ext cx="5328592" cy="363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1BAB-E5D7-8929-746F-FCA18C2E3224}"/>
              </a:ext>
            </a:extLst>
          </p:cNvPr>
          <p:cNvSpPr txBox="1"/>
          <p:nvPr userDrawn="1"/>
        </p:nvSpPr>
        <p:spPr>
          <a:xfrm>
            <a:off x="1593916" y="5517232"/>
            <a:ext cx="900416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Lag materiell i Høyre-drakt uten å være designer! </a:t>
            </a:r>
            <a:br>
              <a:rPr kumimoji="0" lang="nb-NO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</a:br>
            <a:r>
              <a:rPr kumimoji="0" lang="nb-NO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Eller lag ting fra bunnen av ved hjelp av denne siden.</a:t>
            </a:r>
            <a:endParaRPr kumimoji="0" lang="en-NO" sz="20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8AF87-6D34-5CDC-75A6-5EC85DF13823}"/>
              </a:ext>
            </a:extLst>
          </p:cNvPr>
          <p:cNvSpPr txBox="1"/>
          <p:nvPr userDrawn="1"/>
        </p:nvSpPr>
        <p:spPr>
          <a:xfrm>
            <a:off x="3935760" y="4379434"/>
            <a:ext cx="4320480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hoyre.no/design</a:t>
            </a:r>
          </a:p>
        </p:txBody>
      </p:sp>
    </p:spTree>
    <p:extLst>
      <p:ext uri="{BB962C8B-B14F-4D97-AF65-F5344CB8AC3E}">
        <p14:creationId xmlns:p14="http://schemas.microsoft.com/office/powerpoint/2010/main" val="48034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standard v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2192694" y="4867050"/>
            <a:ext cx="9999306" cy="1990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623" y="1345474"/>
            <a:ext cx="7672553" cy="3521576"/>
          </a:xfrm>
        </p:spPr>
        <p:txBody>
          <a:bodyPr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3632" y="365523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5701" y="5487171"/>
            <a:ext cx="5565321" cy="8069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45EEF-1EEE-10B3-DBB4-D9BB00A2A7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7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1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8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47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 forkaring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FF41A-0EB9-4CAD-4DD6-A31F1CBC7188}"/>
              </a:ext>
            </a:extLst>
          </p:cNvPr>
          <p:cNvSpPr txBox="1"/>
          <p:nvPr userDrawn="1"/>
        </p:nvSpPr>
        <p:spPr>
          <a:xfrm>
            <a:off x="2747627" y="2327986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Velkommen til Høyres mal for presentasjoner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0953B8-C0B5-7CCF-485B-D4EE94FAC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658" y="1412776"/>
            <a:ext cx="2304683" cy="520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5B5A5-16FE-ECA9-83A2-D7FAEA014A10}"/>
              </a:ext>
            </a:extLst>
          </p:cNvPr>
          <p:cNvSpPr txBox="1"/>
          <p:nvPr userDrawn="1"/>
        </p:nvSpPr>
        <p:spPr>
          <a:xfrm>
            <a:off x="3791742" y="4306078"/>
            <a:ext cx="4608514" cy="562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de to neste sidene før du starter</a:t>
            </a:r>
          </a:p>
        </p:txBody>
      </p:sp>
    </p:spTree>
    <p:extLst>
      <p:ext uri="{BB962C8B-B14F-4D97-AF65-F5344CB8AC3E}">
        <p14:creationId xmlns:p14="http://schemas.microsoft.com/office/powerpoint/2010/main" val="296119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i-side med hvit bakg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F072132-28BB-1902-718D-BD4724F00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2100" y="193218"/>
            <a:ext cx="1554692" cy="3287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F97E7-7896-B547-C2F2-BF0BF416C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6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sial - kun bakgrun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8C0F8C-9FB0-15E1-5DB5-F51A78F2B1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1301"/>
            <a:ext cx="12192000" cy="68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sial - kun bakgrunn 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re logo - nynors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6E2625-A57A-CEEE-BED5-606113995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6856" y="2787721"/>
            <a:ext cx="6225487" cy="12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er til fri bru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and person sitting at a desk with computers&#10;&#10;AI-generated content may be incorrect.">
            <a:extLst>
              <a:ext uri="{FF2B5EF4-FFF2-40B4-BE49-F238E27FC236}">
                <a16:creationId xmlns:a16="http://schemas.microsoft.com/office/drawing/2014/main" id="{0B928895-52F8-47B5-2A69-E46F8F392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74" y="3068960"/>
            <a:ext cx="4143511" cy="27616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072132-28BB-1902-718D-BD4724F00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2100" y="193218"/>
            <a:ext cx="1554692" cy="3287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F97E7-7896-B547-C2F2-BF0BF416C1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E4A701B-760F-8304-0D4A-8909E3E2B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191473">
            <a:off x="1237207" y="1575670"/>
            <a:ext cx="3607057" cy="8514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350C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Disse elementene kan du selv flytte rundt på i designet ditt (krever litt design-kunnskap)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6F709-7CFD-A0DC-36B0-7C9519DAFA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9763" y="1570191"/>
            <a:ext cx="2162125" cy="662700"/>
          </a:xfrm>
          <a:prstGeom prst="roundRect">
            <a:avLst>
              <a:gd name="adj" fmla="val 50000"/>
            </a:avLst>
          </a:prstGeom>
          <a:solidFill>
            <a:srgbClr val="0065F1"/>
          </a:solidFill>
        </p:spPr>
        <p:txBody>
          <a:bodyPr lIns="0" tIns="72000" rIns="0" bIns="0" anchor="ctr">
            <a:sp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EN TEKST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7B714-F865-34F1-846D-CDBAA36E7947}"/>
              </a:ext>
            </a:extLst>
          </p:cNvPr>
          <p:cNvSpPr txBox="1"/>
          <p:nvPr userDrawn="1"/>
        </p:nvSpPr>
        <p:spPr>
          <a:xfrm>
            <a:off x="2801668" y="-507821"/>
            <a:ext cx="658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>
                <a:latin typeface="Roboto" panose="02000000000000000000" pitchFamily="2" charset="0"/>
                <a:ea typeface="Roboto" panose="02000000000000000000" pitchFamily="2" charset="0"/>
              </a:rPr>
              <a:t>MALSIDE MED ELEMENTER DU KAN FLYTTE RUNDT PÅ SELV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D34A6-8AB3-9F9A-D28A-B881DFBC0E46}"/>
              </a:ext>
            </a:extLst>
          </p:cNvPr>
          <p:cNvSpPr txBox="1"/>
          <p:nvPr userDrawn="1"/>
        </p:nvSpPr>
        <p:spPr>
          <a:xfrm>
            <a:off x="2801668" y="6999108"/>
            <a:ext cx="658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>
                <a:latin typeface="Roboto" panose="02000000000000000000" pitchFamily="2" charset="0"/>
                <a:ea typeface="Roboto" panose="02000000000000000000" pitchFamily="2" charset="0"/>
              </a:rPr>
              <a:t>MALSIDE MED ELEMENTER DU KAN FLYTTE RUNDT PÅ SELV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76B1D7-0695-ED9E-0FE2-4369047C96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3679" y="1573678"/>
            <a:ext cx="2162125" cy="662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lIns="0" tIns="72000" rIns="0" bIns="0" anchor="ctr">
            <a:sp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EN TEKST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B5B436-2003-A7A7-8336-47433C63D6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5405" y="3756440"/>
            <a:ext cx="2162125" cy="662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lIns="0" tIns="72000" rIns="0" bIns="0" anchor="ctr">
            <a:sp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EN TEKST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AE56F6E-21A8-2DFF-6CD7-ECE37D390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63678" y="4869160"/>
            <a:ext cx="2162125" cy="6627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</p:spPr>
        <p:txBody>
          <a:bodyPr lIns="0" tIns="72000" rIns="0" bIns="0" anchor="ctr">
            <a:sp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EN TEKST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8B79FC0-7AA1-EB1A-75AA-3D6981BC9E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7832" y="2505237"/>
            <a:ext cx="2162125" cy="66270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lIns="0" tIns="72000" rIns="0" bIns="0" anchor="ctr">
            <a:sp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EN TEKST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93A2D2-796A-1839-FD56-31B6B6545C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3679" y="2665059"/>
            <a:ext cx="2162125" cy="662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lIns="0" tIns="72000" rIns="0" bIns="0" anchor="ctr">
            <a:sp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EN TEKST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593C552-8736-9D68-1B48-0B3E1E3418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58030">
            <a:off x="947407" y="4159459"/>
            <a:ext cx="1554198" cy="50256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0" tIns="72000" rIns="0" bIns="0" anchor="ctr">
            <a:sp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KONTOR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C84BF39-83F3-87F3-D11D-603DD87213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21128091">
            <a:off x="948776" y="4737713"/>
            <a:ext cx="2352811" cy="422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72000" rIns="0" bIns="0" anchor="ctr">
            <a:sp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PROGRAMERING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0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kla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1">
            <a:extLst>
              <a:ext uri="{FF2B5EF4-FFF2-40B4-BE49-F238E27FC236}">
                <a16:creationId xmlns:a16="http://schemas.microsoft.com/office/drawing/2014/main" id="{2B399877-FD45-FE80-3C47-DC6A4DDAE399}"/>
              </a:ext>
            </a:extLst>
          </p:cNvPr>
          <p:cNvSpPr txBox="1"/>
          <p:nvPr userDrawn="1"/>
        </p:nvSpPr>
        <p:spPr>
          <a:xfrm>
            <a:off x="1" y="-4362"/>
            <a:ext cx="12191999" cy="2985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34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DENNE SIDEN FØR DU STARTER • LES DENNE SIDEN FØR DU STARTER  • LES DENNE SIDEN FØR DU STARTER  • LES DENNE SIDEN FØR DU STARTER </a:t>
            </a:r>
          </a:p>
        </p:txBody>
      </p:sp>
      <p:sp>
        <p:nvSpPr>
          <p:cNvPr id="3" name="TekstSylinder 14">
            <a:extLst>
              <a:ext uri="{FF2B5EF4-FFF2-40B4-BE49-F238E27FC236}">
                <a16:creationId xmlns:a16="http://schemas.microsoft.com/office/drawing/2014/main" id="{8BD14B18-868A-DDCB-8383-F777DABD697B}"/>
              </a:ext>
            </a:extLst>
          </p:cNvPr>
          <p:cNvSpPr txBox="1"/>
          <p:nvPr userDrawn="1"/>
        </p:nvSpPr>
        <p:spPr>
          <a:xfrm>
            <a:off x="263352" y="3439562"/>
            <a:ext cx="2348779" cy="46955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0" tIns="36000" rIns="0" bIns="0" rtlCol="0" anchor="ctr">
            <a:no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HVORDAN STARTE?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677EBF-E336-228E-AD96-05936903A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05" y="5209373"/>
            <a:ext cx="1075286" cy="138969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F831F8E-CCC0-C6D3-735C-F63F695EBDBE}"/>
              </a:ext>
            </a:extLst>
          </p:cNvPr>
          <p:cNvSpPr/>
          <p:nvPr userDrawn="1"/>
        </p:nvSpPr>
        <p:spPr>
          <a:xfrm>
            <a:off x="1017163" y="5193845"/>
            <a:ext cx="783693" cy="78729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1999" tIns="251999" rIns="251999" bIns="251999" rtlCol="0" anchor="t" anchorCtr="0">
            <a:noAutofit/>
          </a:bodyPr>
          <a:lstStyle/>
          <a:p>
            <a:pPr algn="l">
              <a:spcAft>
                <a:spcPts val="2000"/>
              </a:spcAft>
            </a:pPr>
            <a:endParaRPr lang="nb-N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Sylinder 20">
            <a:extLst>
              <a:ext uri="{FF2B5EF4-FFF2-40B4-BE49-F238E27FC236}">
                <a16:creationId xmlns:a16="http://schemas.microsoft.com/office/drawing/2014/main" id="{06DEE63F-B37D-3FD7-104E-AE0799822AD2}"/>
              </a:ext>
            </a:extLst>
          </p:cNvPr>
          <p:cNvSpPr txBox="1"/>
          <p:nvPr userDrawn="1"/>
        </p:nvSpPr>
        <p:spPr>
          <a:xfrm>
            <a:off x="2908876" y="3985949"/>
            <a:ext cx="8258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>
                <a:solidFill>
                  <a:srgbClr val="1350C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BILDER</a:t>
            </a:r>
          </a:p>
        </p:txBody>
      </p:sp>
      <p:sp>
        <p:nvSpPr>
          <p:cNvPr id="8" name="TekstSylinder 22">
            <a:extLst>
              <a:ext uri="{FF2B5EF4-FFF2-40B4-BE49-F238E27FC236}">
                <a16:creationId xmlns:a16="http://schemas.microsoft.com/office/drawing/2014/main" id="{F648CD41-BCD7-F3C6-CB5A-C24E287A0EE6}"/>
              </a:ext>
            </a:extLst>
          </p:cNvPr>
          <p:cNvSpPr txBox="1"/>
          <p:nvPr userDrawn="1"/>
        </p:nvSpPr>
        <p:spPr>
          <a:xfrm>
            <a:off x="2931204" y="4320417"/>
            <a:ext cx="49634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latin typeface="Roboto" panose="02000000000000000000" pitchFamily="2" charset="0"/>
                <a:ea typeface="Roboto" panose="02000000000000000000" pitchFamily="2" charset="0"/>
              </a:rPr>
              <a:t>Bruk gjerne ekte bilder av konkrete situasjoner du snakker om. Om ikke det er mulig, kan du bruke et illustrasjonsbilde. </a:t>
            </a:r>
            <a:br>
              <a:rPr lang="nb-NO" sz="13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dirty="0">
                <a:latin typeface="Roboto" panose="02000000000000000000" pitchFamily="2" charset="0"/>
                <a:ea typeface="Roboto" panose="02000000000000000000" pitchFamily="2" charset="0"/>
              </a:rPr>
              <a:t>Se under (kopier linken og lim den inn i en nettleser).</a:t>
            </a:r>
          </a:p>
        </p:txBody>
      </p:sp>
      <p:sp>
        <p:nvSpPr>
          <p:cNvPr id="10" name="TekstSylinder 3">
            <a:extLst>
              <a:ext uri="{FF2B5EF4-FFF2-40B4-BE49-F238E27FC236}">
                <a16:creationId xmlns:a16="http://schemas.microsoft.com/office/drawing/2014/main" id="{D75EAC15-D590-5477-D40F-0ABF96D1DA12}"/>
              </a:ext>
            </a:extLst>
          </p:cNvPr>
          <p:cNvSpPr txBox="1"/>
          <p:nvPr userDrawn="1"/>
        </p:nvSpPr>
        <p:spPr>
          <a:xfrm>
            <a:off x="2943463" y="5127170"/>
            <a:ext cx="49512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</a:t>
            </a:r>
            <a:r>
              <a:rPr lang="nb-NO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linker nederst:  1: </a:t>
            </a:r>
            <a:r>
              <a:rPr lang="nb-NO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Illustrasjonsbilder (fordelt på kategori) </a:t>
            </a:r>
            <a:r>
              <a:rPr lang="nb-NO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2: </a:t>
            </a:r>
            <a:r>
              <a:rPr lang="nb-NO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Pressebilder (portretter og møter/konferanser) </a:t>
            </a:r>
            <a:r>
              <a:rPr lang="nb-NO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3: </a:t>
            </a:r>
            <a:r>
              <a:rPr lang="nb-NO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Utvidet bibliotek. </a:t>
            </a:r>
            <a:r>
              <a:rPr lang="nb-NO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Pass på at du </a:t>
            </a:r>
            <a:r>
              <a:rPr lang="nb-NO" sz="11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holder deg innenfor </a:t>
            </a:r>
            <a:r>
              <a:rPr lang="nb-NO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åndsverkslovens paragraf 104  «Rett til eget bilde»:  «Fotografi som avbilder en person, kan ikke gjengis eller vises offentlig uten samtykke av den avbildede,» Med noen unntak (se </a:t>
            </a:r>
            <a:r>
              <a:rPr lang="nb-NO" sz="11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lovdata.no</a:t>
            </a:r>
            <a:r>
              <a:rPr lang="nb-NO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11" name="TekstSylinder 20">
            <a:extLst>
              <a:ext uri="{FF2B5EF4-FFF2-40B4-BE49-F238E27FC236}">
                <a16:creationId xmlns:a16="http://schemas.microsoft.com/office/drawing/2014/main" id="{CB599F39-2584-65BE-D4A2-0C50F7FA4657}"/>
              </a:ext>
            </a:extLst>
          </p:cNvPr>
          <p:cNvSpPr txBox="1"/>
          <p:nvPr userDrawn="1"/>
        </p:nvSpPr>
        <p:spPr>
          <a:xfrm>
            <a:off x="383711" y="3987049"/>
            <a:ext cx="18854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>
                <a:solidFill>
                  <a:srgbClr val="1350C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SETTE INN EN SIDE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D042BC-1640-E285-0E00-33124761737F}"/>
              </a:ext>
            </a:extLst>
          </p:cNvPr>
          <p:cNvCxnSpPr>
            <a:cxnSpLocks/>
          </p:cNvCxnSpPr>
          <p:nvPr userDrawn="1"/>
        </p:nvCxnSpPr>
        <p:spPr>
          <a:xfrm>
            <a:off x="2760506" y="3439562"/>
            <a:ext cx="0" cy="3040924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Sylinder 15">
            <a:extLst>
              <a:ext uri="{FF2B5EF4-FFF2-40B4-BE49-F238E27FC236}">
                <a16:creationId xmlns:a16="http://schemas.microsoft.com/office/drawing/2014/main" id="{D143F71A-CA9E-73FA-C09E-E123FF61805D}"/>
              </a:ext>
            </a:extLst>
          </p:cNvPr>
          <p:cNvSpPr txBox="1"/>
          <p:nvPr userDrawn="1"/>
        </p:nvSpPr>
        <p:spPr>
          <a:xfrm>
            <a:off x="456277" y="822771"/>
            <a:ext cx="41275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Sett inn nye sider ved å bruke metoden under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tekst på riktig måte. (se eget felt)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lag nye presentasjoner basert på gamle presentasjoner. Bruk alltid denne malen når du lager presentasjoner.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Høyres fonter (se eget felt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korte budskap eller et bilde du prater over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bilder med høy kvalitet eller eller ikoner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bruk AI-genererte bilder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Lurer du på noe? Send mail til </a:t>
            </a:r>
            <a:r>
              <a:rPr lang="nb-NO" sz="13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kampanje@hoyre.no</a:t>
            </a:r>
            <a:endParaRPr lang="nb-NO" sz="13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Visuell identitet: hoyre.no/design</a:t>
            </a:r>
          </a:p>
        </p:txBody>
      </p:sp>
      <p:sp>
        <p:nvSpPr>
          <p:cNvPr id="27" name="TekstSylinder 16">
            <a:extLst>
              <a:ext uri="{FF2B5EF4-FFF2-40B4-BE49-F238E27FC236}">
                <a16:creationId xmlns:a16="http://schemas.microsoft.com/office/drawing/2014/main" id="{982410E8-92C7-6E02-A583-19A92F79F71D}"/>
              </a:ext>
            </a:extLst>
          </p:cNvPr>
          <p:cNvSpPr txBox="1"/>
          <p:nvPr userDrawn="1"/>
        </p:nvSpPr>
        <p:spPr>
          <a:xfrm>
            <a:off x="4804401" y="445884"/>
            <a:ext cx="7938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VIKTIG</a:t>
            </a:r>
          </a:p>
        </p:txBody>
      </p:sp>
      <p:sp>
        <p:nvSpPr>
          <p:cNvPr id="29" name="TekstSylinder 20">
            <a:extLst>
              <a:ext uri="{FF2B5EF4-FFF2-40B4-BE49-F238E27FC236}">
                <a16:creationId xmlns:a16="http://schemas.microsoft.com/office/drawing/2014/main" id="{A2C73594-A81E-199F-C763-06B3487688AE}"/>
              </a:ext>
            </a:extLst>
          </p:cNvPr>
          <p:cNvSpPr txBox="1"/>
          <p:nvPr userDrawn="1"/>
        </p:nvSpPr>
        <p:spPr>
          <a:xfrm>
            <a:off x="7165826" y="483538"/>
            <a:ext cx="16754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RIKTIGE FONTER</a:t>
            </a:r>
          </a:p>
        </p:txBody>
      </p:sp>
      <p:sp>
        <p:nvSpPr>
          <p:cNvPr id="30" name="TekstSylinder 22">
            <a:extLst>
              <a:ext uri="{FF2B5EF4-FFF2-40B4-BE49-F238E27FC236}">
                <a16:creationId xmlns:a16="http://schemas.microsoft.com/office/drawing/2014/main" id="{2E50B151-0B28-AD26-7A14-73FAD3C76052}"/>
              </a:ext>
            </a:extLst>
          </p:cNvPr>
          <p:cNvSpPr txBox="1"/>
          <p:nvPr userDrawn="1"/>
        </p:nvSpPr>
        <p:spPr>
          <a:xfrm>
            <a:off x="7176120" y="880517"/>
            <a:ext cx="47897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>
                <a:latin typeface="Roboto" panose="02000000000000000000" pitchFamily="2" charset="0"/>
                <a:ea typeface="Roboto" panose="02000000000000000000" pitchFamily="2" charset="0"/>
              </a:rPr>
              <a:t>PowerPoint skal automatisk bruke Høyres fonter. Om ikke dette skjer, må du installere disse selv. Bruk linkene under. Inne på Google Fonts velger du </a:t>
            </a:r>
            <a:r>
              <a:rPr lang="nb-NO" sz="1300" b="1" err="1">
                <a:latin typeface="Roboto" panose="02000000000000000000" pitchFamily="2" charset="0"/>
                <a:ea typeface="Roboto" panose="02000000000000000000" pitchFamily="2" charset="0"/>
              </a:rPr>
              <a:t>Get</a:t>
            </a:r>
            <a:r>
              <a:rPr lang="nb-NO" sz="1300" b="1">
                <a:latin typeface="Roboto" panose="02000000000000000000" pitchFamily="2" charset="0"/>
                <a:ea typeface="Roboto" panose="02000000000000000000" pitchFamily="2" charset="0"/>
              </a:rPr>
              <a:t> font </a:t>
            </a:r>
            <a:r>
              <a:rPr lang="nb-NO" sz="1300">
                <a:latin typeface="Roboto" panose="02000000000000000000" pitchFamily="2" charset="0"/>
                <a:ea typeface="Roboto" panose="02000000000000000000" pitchFamily="2" charset="0"/>
              </a:rPr>
              <a:t>og deretter </a:t>
            </a:r>
            <a:r>
              <a:rPr lang="nb-NO" sz="1300" b="1" err="1">
                <a:latin typeface="Roboto" panose="02000000000000000000" pitchFamily="2" charset="0"/>
                <a:ea typeface="Roboto" panose="02000000000000000000" pitchFamily="2" charset="0"/>
              </a:rPr>
              <a:t>Download</a:t>
            </a:r>
            <a:r>
              <a:rPr lang="nb-NO" sz="1300" b="1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nb-NO" sz="1300" b="0">
                <a:latin typeface="Roboto" panose="02000000000000000000" pitchFamily="2" charset="0"/>
                <a:ea typeface="Roboto" panose="02000000000000000000" pitchFamily="2" charset="0"/>
              </a:rPr>
              <a:t>Etter det må du installere fontene. Det gjør du ved å dobbeltklikke på fontfilene som er lastes ned. Trenger du hjelp? Se denne filmen:</a:t>
            </a:r>
            <a:endParaRPr lang="nb-NO" sz="13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kstSylinder 20">
            <a:extLst>
              <a:ext uri="{FF2B5EF4-FFF2-40B4-BE49-F238E27FC236}">
                <a16:creationId xmlns:a16="http://schemas.microsoft.com/office/drawing/2014/main" id="{BDDE1BA7-D6FB-043B-F143-5B3EC8E142F3}"/>
              </a:ext>
            </a:extLst>
          </p:cNvPr>
          <p:cNvSpPr txBox="1"/>
          <p:nvPr userDrawn="1"/>
        </p:nvSpPr>
        <p:spPr>
          <a:xfrm>
            <a:off x="7985915" y="3985949"/>
            <a:ext cx="8643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>
                <a:solidFill>
                  <a:srgbClr val="1350C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IKONER</a:t>
            </a:r>
          </a:p>
        </p:txBody>
      </p:sp>
      <p:sp>
        <p:nvSpPr>
          <p:cNvPr id="34" name="TekstSylinder 22">
            <a:extLst>
              <a:ext uri="{FF2B5EF4-FFF2-40B4-BE49-F238E27FC236}">
                <a16:creationId xmlns:a16="http://schemas.microsoft.com/office/drawing/2014/main" id="{6C98613B-6AA4-CA7F-13B4-A0163FDCD065}"/>
              </a:ext>
            </a:extLst>
          </p:cNvPr>
          <p:cNvSpPr txBox="1"/>
          <p:nvPr userDrawn="1"/>
        </p:nvSpPr>
        <p:spPr>
          <a:xfrm>
            <a:off x="8008243" y="4320417"/>
            <a:ext cx="368272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latin typeface="Roboto" panose="02000000000000000000" pitchFamily="2" charset="0"/>
                <a:ea typeface="Roboto" panose="02000000000000000000" pitchFamily="2" charset="0"/>
              </a:rPr>
              <a:t>Bruk Høyres ikoner for å illustrere et tema. I linken under finner du ikoner for bruk på blå bakgrunn. Last ned.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1E2D2C-4BF4-4634-DE61-6DCA5BA19AE7}"/>
              </a:ext>
            </a:extLst>
          </p:cNvPr>
          <p:cNvSpPr/>
          <p:nvPr userDrawn="1"/>
        </p:nvSpPr>
        <p:spPr>
          <a:xfrm>
            <a:off x="8112224" y="5528522"/>
            <a:ext cx="2376264" cy="750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A13189E-3851-D9BA-FEEB-F0BE994B0C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1220" y="5676789"/>
            <a:ext cx="408325" cy="3669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B9E198-BF8A-89F1-6A12-3BEF913094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62734" y="5689725"/>
            <a:ext cx="516693" cy="4035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4F54E7-8403-5D0C-C207-257E260752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32616" y="5676789"/>
            <a:ext cx="409685" cy="415800"/>
          </a:xfrm>
          <a:prstGeom prst="rect">
            <a:avLst/>
          </a:prstGeom>
        </p:spPr>
      </p:pic>
      <p:sp>
        <p:nvSpPr>
          <p:cNvPr id="47" name="TekstSylinder 15">
            <a:extLst>
              <a:ext uri="{FF2B5EF4-FFF2-40B4-BE49-F238E27FC236}">
                <a16:creationId xmlns:a16="http://schemas.microsoft.com/office/drawing/2014/main" id="{CCBA8B5B-A2F3-8001-DFD9-8363B7EB454A}"/>
              </a:ext>
            </a:extLst>
          </p:cNvPr>
          <p:cNvSpPr txBox="1"/>
          <p:nvPr userDrawn="1"/>
        </p:nvSpPr>
        <p:spPr>
          <a:xfrm>
            <a:off x="4826653" y="822771"/>
            <a:ext cx="223225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i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Skal du lime inn tekst? </a:t>
            </a: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denne metoden fra menyen i PowerPoint. </a:t>
            </a:r>
          </a:p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PC/Windows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Hjem 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 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Behold bare teksten</a:t>
            </a:r>
          </a:p>
          <a:p>
            <a:pPr marL="0" indent="0">
              <a:buFont typeface="+mj-lt"/>
              <a:buNone/>
            </a:pPr>
            <a:endParaRPr lang="nb-NO" sz="1300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Apple MacOS: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Rediger 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utvalg 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uformatert tekst </a:t>
            </a:r>
          </a:p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bare lim inn tekst. Ikke bruk CTRL+V eller command+V</a:t>
            </a:r>
          </a:p>
          <a:p>
            <a:pPr marL="0" indent="0">
              <a:buFont typeface="+mj-lt"/>
              <a:buNone/>
            </a:pPr>
            <a:endParaRPr lang="nb-NO" sz="13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TekstSylinder 16">
            <a:extLst>
              <a:ext uri="{FF2B5EF4-FFF2-40B4-BE49-F238E27FC236}">
                <a16:creationId xmlns:a16="http://schemas.microsoft.com/office/drawing/2014/main" id="{E5039745-F140-6E81-EBE7-3EA81744B1AC}"/>
              </a:ext>
            </a:extLst>
          </p:cNvPr>
          <p:cNvSpPr txBox="1"/>
          <p:nvPr userDrawn="1"/>
        </p:nvSpPr>
        <p:spPr>
          <a:xfrm>
            <a:off x="420044" y="445884"/>
            <a:ext cx="27975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DETTE FØR DU STARTER!</a:t>
            </a:r>
          </a:p>
        </p:txBody>
      </p:sp>
      <p:sp>
        <p:nvSpPr>
          <p:cNvPr id="16" name="TekstSylinder 14">
            <a:extLst>
              <a:ext uri="{FF2B5EF4-FFF2-40B4-BE49-F238E27FC236}">
                <a16:creationId xmlns:a16="http://schemas.microsoft.com/office/drawing/2014/main" id="{57A8E6F3-63AE-4C86-B7E7-E7B906BF6F7C}"/>
              </a:ext>
            </a:extLst>
          </p:cNvPr>
          <p:cNvSpPr txBox="1"/>
          <p:nvPr userDrawn="1"/>
        </p:nvSpPr>
        <p:spPr>
          <a:xfrm>
            <a:off x="2943462" y="3439562"/>
            <a:ext cx="8913177" cy="46955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0" tIns="36000" rIns="0" bIns="0" rtlCol="0" anchor="ctr">
            <a:noAutofit/>
          </a:bodyPr>
          <a:lstStyle/>
          <a:p>
            <a:pPr algn="ctr"/>
            <a:r>
              <a:rPr lang="nb-NO" sz="1600" b="1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ILLUSTRASJONSBILDER OG IKONER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372044-52F9-9629-F66F-10F64F5EA882}"/>
              </a:ext>
            </a:extLst>
          </p:cNvPr>
          <p:cNvGrpSpPr/>
          <p:nvPr userDrawn="1"/>
        </p:nvGrpSpPr>
        <p:grpSpPr>
          <a:xfrm>
            <a:off x="378845" y="3840838"/>
            <a:ext cx="2290423" cy="1172338"/>
            <a:chOff x="378845" y="3902869"/>
            <a:chExt cx="2290423" cy="1172338"/>
          </a:xfrm>
        </p:grpSpPr>
        <p:sp>
          <p:nvSpPr>
            <p:cNvPr id="4" name="TekstSylinder 2">
              <a:extLst>
                <a:ext uri="{FF2B5EF4-FFF2-40B4-BE49-F238E27FC236}">
                  <a16:creationId xmlns:a16="http://schemas.microsoft.com/office/drawing/2014/main" id="{4493A29F-6EB6-25C2-A723-4895C6A2918B}"/>
                </a:ext>
              </a:extLst>
            </p:cNvPr>
            <p:cNvSpPr txBox="1"/>
            <p:nvPr userDrawn="1"/>
          </p:nvSpPr>
          <p:spPr>
            <a:xfrm>
              <a:off x="378845" y="4382710"/>
              <a:ext cx="2290423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b-NO" sz="1300">
                  <a:latin typeface="Roboto" panose="02000000000000000000" pitchFamily="2" charset="0"/>
                  <a:ea typeface="Roboto" panose="02000000000000000000" pitchFamily="2" charset="0"/>
                </a:rPr>
                <a:t>Velg side-maler ved å bruke det lille </a:t>
              </a:r>
              <a:r>
                <a:rPr lang="nb-NO" sz="1300" b="1">
                  <a:latin typeface="Roboto" panose="02000000000000000000" pitchFamily="2" charset="0"/>
                  <a:ea typeface="Roboto" panose="02000000000000000000" pitchFamily="2" charset="0"/>
                </a:rPr>
                <a:t>pil-ned-ikonet </a:t>
              </a:r>
              <a:br>
                <a:rPr lang="nb-NO" sz="1300" b="1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nb-NO" sz="1300" b="0">
                  <a:latin typeface="Roboto" panose="02000000000000000000" pitchFamily="2" charset="0"/>
                  <a:ea typeface="Roboto" panose="02000000000000000000" pitchFamily="2" charset="0"/>
                </a:rPr>
                <a:t>til høyre for </a:t>
              </a:r>
              <a:r>
                <a:rPr lang="nb-NO" sz="1300">
                  <a:latin typeface="Roboto" panose="02000000000000000000" pitchFamily="2" charset="0"/>
                  <a:ea typeface="Roboto" panose="02000000000000000000" pitchFamily="2" charset="0"/>
                </a:rPr>
                <a:t>«Nytt lysbilde»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205181-8162-9244-90BA-9879EDE936EC}"/>
                </a:ext>
              </a:extLst>
            </p:cNvPr>
            <p:cNvSpPr txBox="1"/>
            <p:nvPr userDrawn="1"/>
          </p:nvSpPr>
          <p:spPr>
            <a:xfrm>
              <a:off x="2007194" y="3902869"/>
              <a:ext cx="4411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6000"/>
                <a:t>˯</a:t>
              </a:r>
            </a:p>
          </p:txBody>
        </p:sp>
      </p:grpSp>
      <p:sp>
        <p:nvSpPr>
          <p:cNvPr id="18" name="TekstSylinder 20">
            <a:extLst>
              <a:ext uri="{FF2B5EF4-FFF2-40B4-BE49-F238E27FC236}">
                <a16:creationId xmlns:a16="http://schemas.microsoft.com/office/drawing/2014/main" id="{7BFF055C-30F3-C746-3429-8D9523BD4C95}"/>
              </a:ext>
            </a:extLst>
          </p:cNvPr>
          <p:cNvSpPr txBox="1"/>
          <p:nvPr userDrawn="1"/>
        </p:nvSpPr>
        <p:spPr>
          <a:xfrm>
            <a:off x="7183275" y="2167309"/>
            <a:ext cx="15872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>
                <a:solidFill>
                  <a:srgbClr val="1350C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GOOGLE FONTS</a:t>
            </a:r>
          </a:p>
        </p:txBody>
      </p:sp>
    </p:spTree>
    <p:extLst>
      <p:ext uri="{BB962C8B-B14F-4D97-AF65-F5344CB8AC3E}">
        <p14:creationId xmlns:p14="http://schemas.microsoft.com/office/powerpoint/2010/main" val="155264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1">
            <a:extLst>
              <a:ext uri="{FF2B5EF4-FFF2-40B4-BE49-F238E27FC236}">
                <a16:creationId xmlns:a16="http://schemas.microsoft.com/office/drawing/2014/main" id="{2B399877-FD45-FE80-3C47-DC6A4DDAE399}"/>
              </a:ext>
            </a:extLst>
          </p:cNvPr>
          <p:cNvSpPr txBox="1"/>
          <p:nvPr userDrawn="1"/>
        </p:nvSpPr>
        <p:spPr>
          <a:xfrm>
            <a:off x="1" y="-4362"/>
            <a:ext cx="12191999" cy="2985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34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DENNE SIDEN FØR DU STARTER • LES DENNE SIDEN FØR DU STARTER  • LES DENNE SIDEN FØR DU STARTER  • LES DENNE SIDEN FØR DU STARTER </a:t>
            </a:r>
          </a:p>
        </p:txBody>
      </p:sp>
      <p:sp>
        <p:nvSpPr>
          <p:cNvPr id="9" name="TekstSylinder 14">
            <a:extLst>
              <a:ext uri="{FF2B5EF4-FFF2-40B4-BE49-F238E27FC236}">
                <a16:creationId xmlns:a16="http://schemas.microsoft.com/office/drawing/2014/main" id="{E8FCFA9C-BFB2-C060-08DF-9C5255FA6A0E}"/>
              </a:ext>
            </a:extLst>
          </p:cNvPr>
          <p:cNvSpPr txBox="1"/>
          <p:nvPr userDrawn="1"/>
        </p:nvSpPr>
        <p:spPr>
          <a:xfrm>
            <a:off x="-1" y="294181"/>
            <a:ext cx="12191999" cy="834131"/>
          </a:xfrm>
          <a:prstGeom prst="rect">
            <a:avLst/>
          </a:prstGeom>
          <a:solidFill>
            <a:schemeClr val="accent3"/>
          </a:solidFill>
        </p:spPr>
        <p:txBody>
          <a:bodyPr wrap="none" lIns="0" tIns="36000" rIns="0" bIns="0" rtlCol="0" anchor="ctr">
            <a:noAutofit/>
          </a:bodyPr>
          <a:lstStyle/>
          <a:p>
            <a:pPr algn="ctr"/>
            <a:r>
              <a:rPr lang="nb-NO" sz="3200" b="1" dirty="0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EKSEMPLER PÅ LØSNINGER BASERT PÅ MALSIDENE </a:t>
            </a:r>
          </a:p>
        </p:txBody>
      </p:sp>
      <p:pic>
        <p:nvPicPr>
          <p:cNvPr id="14" name="Picture 13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63943C84-0073-895B-C062-26E8AA4B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" y="3105106"/>
            <a:ext cx="2516510" cy="1422134"/>
          </a:xfrm>
          <a:prstGeom prst="rect">
            <a:avLst/>
          </a:prstGeom>
        </p:spPr>
      </p:pic>
      <p:pic>
        <p:nvPicPr>
          <p:cNvPr id="22" name="Picture 21" descr="A collage of a city and a body of water&#10;&#10;AI-generated content may be incorrect.">
            <a:extLst>
              <a:ext uri="{FF2B5EF4-FFF2-40B4-BE49-F238E27FC236}">
                <a16:creationId xmlns:a16="http://schemas.microsoft.com/office/drawing/2014/main" id="{B3741F60-F159-7E08-F7BD-CCB72AECD6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4" y="4773110"/>
            <a:ext cx="2541800" cy="1452458"/>
          </a:xfrm>
          <a:prstGeom prst="rect">
            <a:avLst/>
          </a:prstGeom>
        </p:spPr>
      </p:pic>
      <p:pic>
        <p:nvPicPr>
          <p:cNvPr id="28" name="Picture 2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E6C61E-1DB0-BA9F-2723-72D8481329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727" y="4395799"/>
            <a:ext cx="1437852" cy="807478"/>
          </a:xfrm>
          <a:prstGeom prst="rect">
            <a:avLst/>
          </a:prstGeom>
        </p:spPr>
      </p:pic>
      <p:pic>
        <p:nvPicPr>
          <p:cNvPr id="32" name="Picture 31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6086BFA-7F42-56DA-AFDE-37DC1D33C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1412361"/>
            <a:ext cx="1440853" cy="807478"/>
          </a:xfrm>
          <a:prstGeom prst="rect">
            <a:avLst/>
          </a:prstGeom>
        </p:spPr>
      </p:pic>
      <p:pic>
        <p:nvPicPr>
          <p:cNvPr id="36" name="Picture 35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B4BEC04F-239C-9F3A-2F86-77B84EFCCE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3955471"/>
            <a:ext cx="4008598" cy="2247499"/>
          </a:xfrm>
          <a:prstGeom prst="rect">
            <a:avLst/>
          </a:prstGeom>
        </p:spPr>
      </p:pic>
      <p:pic>
        <p:nvPicPr>
          <p:cNvPr id="38" name="Picture 37" descr="A group of people holding each other&#10;&#10;AI-generated content may be incorrect.">
            <a:extLst>
              <a:ext uri="{FF2B5EF4-FFF2-40B4-BE49-F238E27FC236}">
                <a16:creationId xmlns:a16="http://schemas.microsoft.com/office/drawing/2014/main" id="{1C74BAD8-CE28-9D04-4EDF-E1DAF7C906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5" y="1406887"/>
            <a:ext cx="2541800" cy="1430427"/>
          </a:xfrm>
          <a:prstGeom prst="rect">
            <a:avLst/>
          </a:prstGeom>
        </p:spPr>
      </p:pic>
      <p:pic>
        <p:nvPicPr>
          <p:cNvPr id="43" name="Picture 42" descr="A group of people playing hockey&#10;&#10;AI-generated content may be incorrect.">
            <a:extLst>
              <a:ext uri="{FF2B5EF4-FFF2-40B4-BE49-F238E27FC236}">
                <a16:creationId xmlns:a16="http://schemas.microsoft.com/office/drawing/2014/main" id="{BFF86244-0771-423A-5CC7-B706C92028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9" y="1406887"/>
            <a:ext cx="4008598" cy="2267912"/>
          </a:xfrm>
          <a:prstGeom prst="rect">
            <a:avLst/>
          </a:prstGeom>
        </p:spPr>
      </p:pic>
      <p:pic>
        <p:nvPicPr>
          <p:cNvPr id="46" name="Picture 45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117C48C7-ECD0-F77A-E3CB-ED30224E9A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5" y="3105106"/>
            <a:ext cx="2541800" cy="1422134"/>
          </a:xfrm>
          <a:prstGeom prst="rect">
            <a:avLst/>
          </a:prstGeom>
        </p:spPr>
      </p:pic>
      <p:pic>
        <p:nvPicPr>
          <p:cNvPr id="50" name="Picture 4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67DC367-3989-4E5A-217A-4CC741629C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" y="1406887"/>
            <a:ext cx="2516510" cy="1410294"/>
          </a:xfrm>
          <a:prstGeom prst="rect">
            <a:avLst/>
          </a:prstGeom>
        </p:spPr>
      </p:pic>
      <p:pic>
        <p:nvPicPr>
          <p:cNvPr id="54" name="Picture 5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209A2FA-B833-23D1-C54A-8FB6A05EF8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5394973"/>
            <a:ext cx="1437852" cy="807997"/>
          </a:xfrm>
          <a:prstGeom prst="rect">
            <a:avLst/>
          </a:prstGeom>
        </p:spPr>
      </p:pic>
      <p:pic>
        <p:nvPicPr>
          <p:cNvPr id="56" name="Picture 55" descr="A blue fox with yellow stars&#10;&#10;AI-generated content may be incorrect.">
            <a:extLst>
              <a:ext uri="{FF2B5EF4-FFF2-40B4-BE49-F238E27FC236}">
                <a16:creationId xmlns:a16="http://schemas.microsoft.com/office/drawing/2014/main" id="{B0D622B1-790B-A1F2-1472-8A4B5A4F01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0" y="2392601"/>
            <a:ext cx="1440853" cy="809683"/>
          </a:xfrm>
          <a:prstGeom prst="rect">
            <a:avLst/>
          </a:prstGeom>
        </p:spPr>
      </p:pic>
      <p:pic>
        <p:nvPicPr>
          <p:cNvPr id="58" name="Picture 57" descr="A blue and white logo&#10;&#10;AI-generated content may be incorrect.">
            <a:extLst>
              <a:ext uri="{FF2B5EF4-FFF2-40B4-BE49-F238E27FC236}">
                <a16:creationId xmlns:a16="http://schemas.microsoft.com/office/drawing/2014/main" id="{A58D93C3-F5EB-2309-09E8-751C76AB71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0" y="3375046"/>
            <a:ext cx="1440109" cy="807478"/>
          </a:xfrm>
          <a:prstGeom prst="rect">
            <a:avLst/>
          </a:prstGeom>
        </p:spPr>
      </p:pic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DBAEC7F-F050-CDB6-FBFA-388986D588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27" y="4795033"/>
            <a:ext cx="2516510" cy="14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0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standard v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EF0AE0-2EB9-9585-4392-38191DB75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7112"/>
            <a:ext cx="12158618" cy="2420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370" y="1345474"/>
            <a:ext cx="9359118" cy="3521576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5379" y="690756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448" y="5487171"/>
            <a:ext cx="5565321" cy="8069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6324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044" y="1124744"/>
            <a:ext cx="4567780" cy="3980658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AAA6-E8FC-E8E1-05B2-E2F98791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70600" y="6152905"/>
            <a:ext cx="6121400" cy="70509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9046" y="5353829"/>
            <a:ext cx="3803177" cy="47836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D3334-82FA-970D-C964-7DEC33326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6000" cy="6857999"/>
          </a:xfrm>
          <a:solidFill>
            <a:schemeClr val="bg2">
              <a:lumMod val="75000"/>
            </a:schemeClr>
          </a:solidFill>
        </p:spPr>
        <p:txBody>
          <a:bodyPr lIns="720000" tIns="720000" r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bilde ved å trykke på symbolet i midten</a:t>
            </a:r>
          </a:p>
        </p:txBody>
      </p:sp>
    </p:spTree>
    <p:extLst>
      <p:ext uri="{BB962C8B-B14F-4D97-AF65-F5344CB8AC3E}">
        <p14:creationId xmlns:p14="http://schemas.microsoft.com/office/powerpoint/2010/main" val="73705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punktlist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043" y="783771"/>
            <a:ext cx="4865913" cy="1583872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AAA6-E8FC-E8E1-05B2-E2F98791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70600" y="6152905"/>
            <a:ext cx="6121400" cy="705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9045" y="2645230"/>
            <a:ext cx="4413369" cy="3135084"/>
          </a:xfrm>
        </p:spPr>
        <p:txBody>
          <a:bodyPr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00C7B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noProof="0" dirty="0"/>
              <a:t>Ruste opp det norske Forsvaret kraftig for å styrke landets forsvarsevne.</a:t>
            </a:r>
          </a:p>
          <a:p>
            <a:pPr lvl="0"/>
            <a:r>
              <a:rPr lang="nb-NO" noProof="0" dirty="0"/>
              <a:t>Øke produksjonen av våpen og ammunisjon i Norge og i samarbeid med Europa.</a:t>
            </a:r>
          </a:p>
          <a:p>
            <a:pPr lvl="0"/>
            <a:r>
              <a:rPr lang="nb-NO" noProof="0" dirty="0"/>
              <a:t>Flere politifolk i gatene, flere etterforskere og mer forebyggende arbeid.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D3334-82FA-970D-C964-7DEC33326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6000" cy="6857999"/>
          </a:xfrm>
          <a:solidFill>
            <a:schemeClr val="bg2">
              <a:lumMod val="75000"/>
            </a:schemeClr>
          </a:solidFill>
        </p:spPr>
        <p:txBody>
          <a:bodyPr lIns="720000" tIns="720000" r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 ved å trykke på symbolet i midten</a:t>
            </a:r>
          </a:p>
        </p:txBody>
      </p:sp>
    </p:spTree>
    <p:extLst>
      <p:ext uri="{BB962C8B-B14F-4D97-AF65-F5344CB8AC3E}">
        <p14:creationId xmlns:p14="http://schemas.microsoft.com/office/powerpoint/2010/main" val="146449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2192694" y="4867050"/>
            <a:ext cx="9999306" cy="1990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1959" y="802441"/>
            <a:ext cx="6376410" cy="1512169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tittel</a:t>
            </a:r>
            <a:r>
              <a:rPr lang="en-GB" dirty="0"/>
              <a:t>: For </a:t>
            </a:r>
            <a:r>
              <a:rPr lang="en-GB" dirty="0" err="1"/>
              <a:t>eksempel</a:t>
            </a:r>
            <a:r>
              <a:rPr lang="en-GB" dirty="0"/>
              <a:t> ”Agenda”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7968" y="365523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037" y="2564904"/>
            <a:ext cx="8110659" cy="3816424"/>
          </a:xfrm>
        </p:spPr>
        <p:txBody>
          <a:bodyPr>
            <a:normAutofit/>
          </a:bodyPr>
          <a:lstStyle>
            <a:lvl1pPr marL="514350" indent="-514350">
              <a:buClr>
                <a:schemeClr val="accent2"/>
              </a:buClr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Første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/>
              <a:t>Andre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9479C-B549-0F88-0779-436503B64D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7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BA8CD-35AC-3364-131D-74F1B4BF6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964" r="36648" b="46"/>
          <a:stretch/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399E3E-DC8F-739B-3F7F-5BEC0CE15943}"/>
              </a:ext>
            </a:extLst>
          </p:cNvPr>
          <p:cNvSpPr/>
          <p:nvPr userDrawn="1"/>
        </p:nvSpPr>
        <p:spPr>
          <a:xfrm>
            <a:off x="1206500" y="1061780"/>
            <a:ext cx="9904845" cy="4674002"/>
          </a:xfrm>
          <a:prstGeom prst="rect">
            <a:avLst/>
          </a:prstGeom>
          <a:solidFill>
            <a:srgbClr val="006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029661-E0D6-2923-FB1A-C0713C6AD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640" y="6244477"/>
            <a:ext cx="2042372" cy="46112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8E3CC-716C-6B94-DE01-EFC883557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0100" y="1695450"/>
            <a:ext cx="8051800" cy="3467100"/>
          </a:xfrm>
        </p:spPr>
        <p:txBody>
          <a:bodyPr lIns="46800" tIns="46800" rIns="46800" anchor="ctr" anchorCtr="0">
            <a:normAutofit/>
          </a:bodyPr>
          <a:lstStyle>
            <a:lvl1pPr marL="0" indent="0" algn="ctr">
              <a:buNone/>
              <a:defRPr sz="8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23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tel v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D538CC-D417-2ED8-958D-6C6FAFB20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079" y="1269732"/>
            <a:ext cx="8321841" cy="3622307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37A201-210F-FF1A-6243-6BACA672C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736" y="5460459"/>
            <a:ext cx="2992528" cy="6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FDCF-FEF1-3CBD-045D-ACFA680F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6DF4B-A99F-51EC-F1C2-880AFB2B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003CE-DBE1-1945-82EF-9CDCF7085793}"/>
              </a:ext>
            </a:extLst>
          </p:cNvPr>
          <p:cNvSpPr txBox="1"/>
          <p:nvPr userDrawn="1"/>
        </p:nvSpPr>
        <p:spPr>
          <a:xfrm>
            <a:off x="1859613" y="-1503536"/>
            <a:ext cx="2848756" cy="65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Poppins" pitchFamily="2" charset="77"/>
                <a:cs typeface="Poppins" pitchFamily="2" charset="77"/>
              </a:rPr>
              <a:t>HUSK Å LIM INN TEKST PÅ RIKIG MÅTE. </a:t>
            </a:r>
          </a:p>
        </p:txBody>
      </p:sp>
      <p:sp>
        <p:nvSpPr>
          <p:cNvPr id="5" name="TekstSylinder 16">
            <a:extLst>
              <a:ext uri="{FF2B5EF4-FFF2-40B4-BE49-F238E27FC236}">
                <a16:creationId xmlns:a16="http://schemas.microsoft.com/office/drawing/2014/main" id="{F1ED30C0-2692-CDC3-AD01-740E032F7A76}"/>
              </a:ext>
            </a:extLst>
          </p:cNvPr>
          <p:cNvSpPr txBox="1"/>
          <p:nvPr userDrawn="1"/>
        </p:nvSpPr>
        <p:spPr>
          <a:xfrm>
            <a:off x="120034" y="-159451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VIKTIG</a:t>
            </a:r>
          </a:p>
        </p:txBody>
      </p:sp>
      <p:sp>
        <p:nvSpPr>
          <p:cNvPr id="6" name="TekstSylinder 15">
            <a:extLst>
              <a:ext uri="{FF2B5EF4-FFF2-40B4-BE49-F238E27FC236}">
                <a16:creationId xmlns:a16="http://schemas.microsoft.com/office/drawing/2014/main" id="{40FC30A4-960F-3D26-1AC4-61AE0E26DADC}"/>
              </a:ext>
            </a:extLst>
          </p:cNvPr>
          <p:cNvSpPr txBox="1"/>
          <p:nvPr userDrawn="1"/>
        </p:nvSpPr>
        <p:spPr>
          <a:xfrm>
            <a:off x="4787986" y="-1499933"/>
            <a:ext cx="20406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denne metoden fra menyen i PowerPoint. </a:t>
            </a:r>
            <a:r>
              <a:rPr lang="nb-NO" sz="13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bruk</a:t>
            </a: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CTRL+V eller command+V</a:t>
            </a:r>
          </a:p>
        </p:txBody>
      </p:sp>
      <p:sp>
        <p:nvSpPr>
          <p:cNvPr id="7" name="TekstSylinder 15">
            <a:extLst>
              <a:ext uri="{FF2B5EF4-FFF2-40B4-BE49-F238E27FC236}">
                <a16:creationId xmlns:a16="http://schemas.microsoft.com/office/drawing/2014/main" id="{96458C7C-0325-0DE2-5242-BA5DF0CA8AA3}"/>
              </a:ext>
            </a:extLst>
          </p:cNvPr>
          <p:cNvSpPr txBox="1"/>
          <p:nvPr userDrawn="1"/>
        </p:nvSpPr>
        <p:spPr>
          <a:xfrm>
            <a:off x="9889576" y="-1503536"/>
            <a:ext cx="261602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APPLE MAC OS</a:t>
            </a:r>
            <a:r>
              <a:rPr lang="nb-NO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</a:p>
          <a:p>
            <a:pPr marL="0" indent="0">
              <a:buFont typeface="+mj-lt"/>
              <a:buNone/>
            </a:pP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Rediger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utvalg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uformatert tekst </a:t>
            </a:r>
          </a:p>
        </p:txBody>
      </p:sp>
      <p:sp>
        <p:nvSpPr>
          <p:cNvPr id="8" name="TekstSylinder 15">
            <a:extLst>
              <a:ext uri="{FF2B5EF4-FFF2-40B4-BE49-F238E27FC236}">
                <a16:creationId xmlns:a16="http://schemas.microsoft.com/office/drawing/2014/main" id="{89A60821-1302-040B-61EA-C11248C14413}"/>
              </a:ext>
            </a:extLst>
          </p:cNvPr>
          <p:cNvSpPr txBox="1"/>
          <p:nvPr userDrawn="1"/>
        </p:nvSpPr>
        <p:spPr>
          <a:xfrm>
            <a:off x="7870476" y="-1499933"/>
            <a:ext cx="19008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PC / WINDOWS</a:t>
            </a:r>
            <a:r>
              <a:rPr lang="nb-NO" sz="1300" b="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indent="0">
              <a:buFont typeface="+mj-lt"/>
              <a:buNone/>
            </a:pP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Hjem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Behold bare teksten</a:t>
            </a:r>
          </a:p>
        </p:txBody>
      </p:sp>
      <p:sp>
        <p:nvSpPr>
          <p:cNvPr id="9" name="TekstSylinder 15">
            <a:extLst>
              <a:ext uri="{FF2B5EF4-FFF2-40B4-BE49-F238E27FC236}">
                <a16:creationId xmlns:a16="http://schemas.microsoft.com/office/drawing/2014/main" id="{7A70BA77-2846-A8D0-2AC6-6A6DD02749EE}"/>
              </a:ext>
            </a:extLst>
          </p:cNvPr>
          <p:cNvSpPr txBox="1"/>
          <p:nvPr userDrawn="1"/>
        </p:nvSpPr>
        <p:spPr>
          <a:xfrm>
            <a:off x="1859613" y="-915480"/>
            <a:ext cx="2273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for å beholde riktig skrifttype, farge og størrelse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9C72A6-8C86-00BC-B4F5-F5F456C40B9F}"/>
              </a:ext>
            </a:extLst>
          </p:cNvPr>
          <p:cNvCxnSpPr>
            <a:cxnSpLocks/>
          </p:cNvCxnSpPr>
          <p:nvPr userDrawn="1"/>
        </p:nvCxnSpPr>
        <p:spPr>
          <a:xfrm>
            <a:off x="6888088" y="-1395536"/>
            <a:ext cx="70754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7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3" r:id="rId2"/>
    <p:sldLayoutId id="2147483652" r:id="rId3"/>
    <p:sldLayoutId id="2147483691" r:id="rId4"/>
    <p:sldLayoutId id="2147483663" r:id="rId5"/>
    <p:sldLayoutId id="2147483664" r:id="rId6"/>
    <p:sldLayoutId id="2147483684" r:id="rId7"/>
    <p:sldLayoutId id="2147483655" r:id="rId8"/>
    <p:sldLayoutId id="2147483653" r:id="rId9"/>
    <p:sldLayoutId id="2147483679" r:id="rId10"/>
    <p:sldLayoutId id="2147483665" r:id="rId11"/>
    <p:sldLayoutId id="2147483666" r:id="rId12"/>
    <p:sldLayoutId id="2147483670" r:id="rId13"/>
    <p:sldLayoutId id="2147483671" r:id="rId14"/>
    <p:sldLayoutId id="2147483668" r:id="rId15"/>
    <p:sldLayoutId id="2147483667" r:id="rId16"/>
    <p:sldLayoutId id="2147483669" r:id="rId17"/>
    <p:sldLayoutId id="2147483678" r:id="rId18"/>
    <p:sldLayoutId id="2147483694" r:id="rId19"/>
    <p:sldLayoutId id="2147483657" r:id="rId20"/>
    <p:sldLayoutId id="2147483672" r:id="rId21"/>
    <p:sldLayoutId id="2147483673" r:id="rId22"/>
    <p:sldLayoutId id="2147483677" r:id="rId23"/>
    <p:sldLayoutId id="2147483675" r:id="rId24"/>
    <p:sldLayoutId id="2147483680" r:id="rId25"/>
    <p:sldLayoutId id="2147483682" r:id="rId26"/>
    <p:sldLayoutId id="2147483683" r:id="rId27"/>
    <p:sldLayoutId id="2147483681" r:id="rId28"/>
    <p:sldLayoutId id="2147483676" r:id="rId29"/>
    <p:sldLayoutId id="2147483649" r:id="rId30"/>
    <p:sldLayoutId id="2147483688" r:id="rId31"/>
    <p:sldLayoutId id="2147483650" r:id="rId32"/>
    <p:sldLayoutId id="2147483686" r:id="rId33"/>
    <p:sldLayoutId id="2147483656" r:id="rId34"/>
    <p:sldLayoutId id="2147483687" r:id="rId35"/>
    <p:sldLayoutId id="2147483689" r:id="rId36"/>
    <p:sldLayoutId id="2147483685" r:id="rId37"/>
    <p:sldLayoutId id="2147483674" r:id="rId38"/>
    <p:sldLayoutId id="2147483690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oyre/" TargetMode="External"/><Relationship Id="rId7" Type="http://schemas.openxmlformats.org/officeDocument/2006/relationships/hyperlink" Target="https://hoyre.no/design/ikoner/" TargetMode="External"/><Relationship Id="rId2" Type="http://schemas.openxmlformats.org/officeDocument/2006/relationships/hyperlink" Target="https://www.dropbox.com/scl/fo/4c1zbhwax6wshd220gsbo/h?dl=0&amp;rlkey=1c4thiz6icevwo2ncry2rsl3m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fonts.google.com/download?family=Roboto" TargetMode="External"/><Relationship Id="rId5" Type="http://schemas.openxmlformats.org/officeDocument/2006/relationships/hyperlink" Target="https://fonts.google.com/download?family=Poppins" TargetMode="External"/><Relationship Id="rId4" Type="http://schemas.openxmlformats.org/officeDocument/2006/relationships/hyperlink" Target="https://www.dropbox.com/scl/fo/qx9e2lbvlw6obfv393iti/h?dl=0&amp;rlkey=1j7zy7479fpldvgjh45drjjh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hyperlink" Target="https://hoyre.no/design/ikoner/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B7318F-19D1-E418-EA19-AB05AA0180D7}"/>
              </a:ext>
            </a:extLst>
          </p:cNvPr>
          <p:cNvSpPr txBox="1"/>
          <p:nvPr/>
        </p:nvSpPr>
        <p:spPr>
          <a:xfrm>
            <a:off x="2927648" y="6103017"/>
            <a:ext cx="5180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https</a:t>
            </a:r>
            <a:r>
              <a:rPr lang="nb-NO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://www.dropbox.com/scl/fo/4c1zbhwax6wshd220gsbo/h?dl=0&amp;rlkey=1c4thiz6icevwo2ncry2rsl3m</a:t>
            </a:r>
            <a:endParaRPr lang="nb-NO" sz="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nb-NO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https</a:t>
            </a:r>
            <a:r>
              <a:rPr lang="nb-NO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://www.flickr.com/photos/hoyre/</a:t>
            </a:r>
            <a:endParaRPr lang="nb-NO" sz="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nb-NO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</a:t>
            </a:r>
            <a:r>
              <a:rPr lang="nb-NO" sz="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://www.dropbox.com/scl/fo/qx9e2lbvlw6obfv393iti/h?dl=0&amp;rlkey=1j7zy7479fpldvgjh45drjjhl</a:t>
            </a:r>
            <a:endParaRPr lang="nb-NO" sz="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kstSylinder 19">
            <a:extLst>
              <a:ext uri="{FF2B5EF4-FFF2-40B4-BE49-F238E27FC236}">
                <a16:creationId xmlns:a16="http://schemas.microsoft.com/office/drawing/2014/main" id="{D11167AD-488E-6D3A-D7A9-37C7DA88769B}"/>
              </a:ext>
            </a:extLst>
          </p:cNvPr>
          <p:cNvSpPr txBox="1"/>
          <p:nvPr/>
        </p:nvSpPr>
        <p:spPr>
          <a:xfrm>
            <a:off x="7176120" y="2527878"/>
            <a:ext cx="3657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nb-NO"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://fonts.google.com/download?family=Poppins</a:t>
            </a:r>
            <a:endParaRPr lang="nb-NO" sz="10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kstSylinder 21">
            <a:extLst>
              <a:ext uri="{FF2B5EF4-FFF2-40B4-BE49-F238E27FC236}">
                <a16:creationId xmlns:a16="http://schemas.microsoft.com/office/drawing/2014/main" id="{A0BE21B9-B67B-1CF0-5446-4B18600BE6A7}"/>
              </a:ext>
            </a:extLst>
          </p:cNvPr>
          <p:cNvSpPr txBox="1"/>
          <p:nvPr/>
        </p:nvSpPr>
        <p:spPr>
          <a:xfrm>
            <a:off x="7176120" y="2822739"/>
            <a:ext cx="3657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nb-NO"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nb-NO" sz="100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fonts.google.com</a:t>
            </a:r>
            <a:r>
              <a:rPr lang="nb-NO"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nb-NO" sz="100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download?family</a:t>
            </a:r>
            <a:r>
              <a:rPr lang="nb-NO"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=Roboto</a:t>
            </a:r>
            <a:endParaRPr lang="nb-NO" sz="10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85150-B19D-4F88-C711-04D1B895F404}"/>
              </a:ext>
            </a:extLst>
          </p:cNvPr>
          <p:cNvSpPr txBox="1"/>
          <p:nvPr/>
        </p:nvSpPr>
        <p:spPr>
          <a:xfrm>
            <a:off x="8040216" y="5050917"/>
            <a:ext cx="38884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latin typeface="Roboto" panose="02000000000000000000" pitchFamily="2" charset="0"/>
                <a:ea typeface="Roboto" panose="02000000000000000000" pitchFamily="2" charset="0"/>
                <a:hlinkClick r:id="rId7"/>
              </a:rPr>
              <a:t>https://hoyre.no/design/ikoner/</a:t>
            </a:r>
            <a:endParaRPr lang="nb-NO" sz="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A3E77-243A-F0FC-2177-A3B3A1B21B92}"/>
              </a:ext>
            </a:extLst>
          </p:cNvPr>
          <p:cNvSpPr txBox="1"/>
          <p:nvPr/>
        </p:nvSpPr>
        <p:spPr>
          <a:xfrm>
            <a:off x="9005050" y="191683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err="1">
                <a:latin typeface="Roboto" panose="02000000000000000000" pitchFamily="2" charset="0"/>
                <a:ea typeface="Roboto" panose="02000000000000000000" pitchFamily="2" charset="0"/>
              </a:rPr>
              <a:t>https</a:t>
            </a:r>
            <a:r>
              <a:rPr lang="nb-NO" sz="800">
                <a:latin typeface="Roboto" panose="02000000000000000000" pitchFamily="2" charset="0"/>
                <a:ea typeface="Roboto" panose="02000000000000000000" pitchFamily="2" charset="0"/>
              </a:rPr>
              <a:t>://</a:t>
            </a:r>
            <a:r>
              <a:rPr lang="nb-NO" sz="800" err="1">
                <a:latin typeface="Roboto" panose="02000000000000000000" pitchFamily="2" charset="0"/>
                <a:ea typeface="Roboto" panose="02000000000000000000" pitchFamily="2" charset="0"/>
              </a:rPr>
              <a:t>www.youtube.com</a:t>
            </a:r>
            <a:r>
              <a:rPr lang="nb-NO" sz="800"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nb-NO" sz="800" err="1">
                <a:latin typeface="Roboto" panose="02000000000000000000" pitchFamily="2" charset="0"/>
                <a:ea typeface="Roboto" panose="02000000000000000000" pitchFamily="2" charset="0"/>
              </a:rPr>
              <a:t>watch?v</a:t>
            </a:r>
            <a:r>
              <a:rPr lang="nb-NO" sz="800">
                <a:latin typeface="Roboto" panose="02000000000000000000" pitchFamily="2" charset="0"/>
                <a:ea typeface="Roboto" panose="02000000000000000000" pitchFamily="2" charset="0"/>
              </a:rPr>
              <a:t>=EcoLMBWAA30</a:t>
            </a:r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09639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59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29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D786-BF66-0699-A56C-154434B3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BFC0-1D3A-446A-2EC4-CB00340D4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0B4F5-FD88-DD54-07B1-2EB32C298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22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0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6D007B-5869-37D2-8836-C6A43F40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CD8442-396E-5352-A45B-F733CB987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87C4CA-D2D1-BFF7-D231-8F4363950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56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A81EC3C-DDF3-3E7D-DF66-D8AB7778F971}"/>
              </a:ext>
            </a:extLst>
          </p:cNvPr>
          <p:cNvSpPr/>
          <p:nvPr/>
        </p:nvSpPr>
        <p:spPr>
          <a:xfrm>
            <a:off x="8534800" y="1201509"/>
            <a:ext cx="3107241" cy="4979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1ABB5-70C7-A99C-A7AF-E29259D9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207474"/>
            <a:ext cx="1192989" cy="83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E5700-F5EF-31DB-F778-B404CF356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59" y="4917123"/>
            <a:ext cx="1192989" cy="83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87D58-EC93-EDAB-3213-C625274B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354" y="3997441"/>
            <a:ext cx="1192989" cy="839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A6783-8B97-BD5F-58D5-644840DC9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428" y="4005064"/>
            <a:ext cx="1161496" cy="817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AE3C09-C4EC-9287-1FCB-7417E4D29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503" y="4005064"/>
            <a:ext cx="1175495" cy="827548"/>
          </a:xfrm>
          <a:prstGeom prst="rect">
            <a:avLst/>
          </a:prstGeom>
        </p:spPr>
      </p:pic>
      <p:pic>
        <p:nvPicPr>
          <p:cNvPr id="16" name="Picture 15" descr="A white line drawing of a person and person&#10;&#10;AI-generated content may be incorrect.">
            <a:extLst>
              <a:ext uri="{FF2B5EF4-FFF2-40B4-BE49-F238E27FC236}">
                <a16:creationId xmlns:a16="http://schemas.microsoft.com/office/drawing/2014/main" id="{2693A1CF-3E35-72D0-8AC3-90CDB8A5E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084" y="3992748"/>
            <a:ext cx="1192989" cy="839864"/>
          </a:xfrm>
          <a:prstGeom prst="rect">
            <a:avLst/>
          </a:prstGeom>
        </p:spPr>
      </p:pic>
      <p:pic>
        <p:nvPicPr>
          <p:cNvPr id="18" name="Picture 17" descr="A blue background with white outline of people and a stroller&#10;&#10;AI-generated content may be incorrect.">
            <a:extLst>
              <a:ext uri="{FF2B5EF4-FFF2-40B4-BE49-F238E27FC236}">
                <a16:creationId xmlns:a16="http://schemas.microsoft.com/office/drawing/2014/main" id="{678D97A5-0897-ADC3-3678-1B171EB20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6665" y="3982893"/>
            <a:ext cx="1192989" cy="8398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3692A8-0E97-2709-F670-2A9306D2F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46" y="3982893"/>
            <a:ext cx="1192989" cy="839864"/>
          </a:xfrm>
          <a:prstGeom prst="rect">
            <a:avLst/>
          </a:prstGeom>
        </p:spPr>
      </p:pic>
      <p:pic>
        <p:nvPicPr>
          <p:cNvPr id="22" name="Picture 21" descr="A white line drawing of a doctor&#10;&#10;AI-generated content may be incorrect.">
            <a:extLst>
              <a:ext uri="{FF2B5EF4-FFF2-40B4-BE49-F238E27FC236}">
                <a16:creationId xmlns:a16="http://schemas.microsoft.com/office/drawing/2014/main" id="{926791D4-B1FC-ED10-BC02-DF63D5767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9295" y="4911886"/>
            <a:ext cx="1192989" cy="839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BE0025-E8ED-E44F-0766-1FCCEC9EB5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484" y="3067452"/>
            <a:ext cx="1192989" cy="839864"/>
          </a:xfrm>
          <a:prstGeom prst="rect">
            <a:avLst/>
          </a:prstGeom>
        </p:spPr>
      </p:pic>
      <p:pic>
        <p:nvPicPr>
          <p:cNvPr id="26" name="Picture 25" descr="A white outline of a passport&#10;&#10;AI-generated content may be incorrect.">
            <a:extLst>
              <a:ext uri="{FF2B5EF4-FFF2-40B4-BE49-F238E27FC236}">
                <a16:creationId xmlns:a16="http://schemas.microsoft.com/office/drawing/2014/main" id="{6B4B38BF-B9F4-3DC1-7BAD-4BB43AED65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4664" y="3076775"/>
            <a:ext cx="1192989" cy="83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274F10-6F3E-E68B-3B0F-224D72E1BF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3844" y="3076775"/>
            <a:ext cx="1192989" cy="8398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82E6E6-5561-337D-6D1C-DD41ED1ACA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3024" y="3076775"/>
            <a:ext cx="1192989" cy="8398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3C49E3-A301-023F-4238-B714AEF30B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2204" y="3076775"/>
            <a:ext cx="1192989" cy="8398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122DA7-4632-E7C1-093B-BBFCE37A02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384" y="3076775"/>
            <a:ext cx="1192989" cy="839864"/>
          </a:xfrm>
          <a:prstGeom prst="rect">
            <a:avLst/>
          </a:prstGeom>
        </p:spPr>
      </p:pic>
      <p:pic>
        <p:nvPicPr>
          <p:cNvPr id="36" name="Picture 35" descr="A house and trees on a blue background&#10;&#10;AI-generated content may be incorrect.">
            <a:extLst>
              <a:ext uri="{FF2B5EF4-FFF2-40B4-BE49-F238E27FC236}">
                <a16:creationId xmlns:a16="http://schemas.microsoft.com/office/drawing/2014/main" id="{B4450BBF-29DA-ADE5-1F3C-4A032F264F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2626" y="4923816"/>
            <a:ext cx="1176043" cy="827934"/>
          </a:xfrm>
          <a:prstGeom prst="rect">
            <a:avLst/>
          </a:prstGeom>
        </p:spPr>
      </p:pic>
      <p:pic>
        <p:nvPicPr>
          <p:cNvPr id="38" name="Picture 37" descr="A white outline of a microphone and a musical note&#10;&#10;AI-generated content may be incorrect.">
            <a:extLst>
              <a:ext uri="{FF2B5EF4-FFF2-40B4-BE49-F238E27FC236}">
                <a16:creationId xmlns:a16="http://schemas.microsoft.com/office/drawing/2014/main" id="{70D62E98-6322-38D1-CEA3-372FB5FC8F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62124" y="2137463"/>
            <a:ext cx="1193491" cy="839864"/>
          </a:xfrm>
          <a:prstGeom prst="rect">
            <a:avLst/>
          </a:prstGeom>
        </p:spPr>
      </p:pic>
      <p:pic>
        <p:nvPicPr>
          <p:cNvPr id="40" name="Picture 39" descr="A blue heart in hands&#10;&#10;AI-generated content may be incorrect.">
            <a:extLst>
              <a:ext uri="{FF2B5EF4-FFF2-40B4-BE49-F238E27FC236}">
                <a16:creationId xmlns:a16="http://schemas.microsoft.com/office/drawing/2014/main" id="{48D7FBC5-1F3C-4C40-F25F-6314D3F8EA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99976" y="2154475"/>
            <a:ext cx="1192989" cy="8398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24DAAD-3E97-8398-877B-5E588AAC6E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37828" y="2148510"/>
            <a:ext cx="1192989" cy="8398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2D104E-A377-DAC9-967A-D4B94BD4D0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5680" y="2142545"/>
            <a:ext cx="1192989" cy="8517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E18DDA8-B8BF-BB4F-A2B0-9A5780AE64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3532" y="2142545"/>
            <a:ext cx="1192989" cy="839864"/>
          </a:xfrm>
          <a:prstGeom prst="rect">
            <a:avLst/>
          </a:prstGeom>
        </p:spPr>
      </p:pic>
      <p:pic>
        <p:nvPicPr>
          <p:cNvPr id="48" name="Picture 47" descr="A white line drawing of a road with trees and mountains&#10;&#10;AI-generated content may be incorrect.">
            <a:extLst>
              <a:ext uri="{FF2B5EF4-FFF2-40B4-BE49-F238E27FC236}">
                <a16:creationId xmlns:a16="http://schemas.microsoft.com/office/drawing/2014/main" id="{A2271A0A-713A-D4D6-5DFD-E429AFC131B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384" y="2142545"/>
            <a:ext cx="1192989" cy="8398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2538DE-7B6D-F74A-7967-B90156E829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74987" y="4911886"/>
            <a:ext cx="1192989" cy="8398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884D5C3-15CC-2E18-F0C0-EBF1986350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58394" y="1207474"/>
            <a:ext cx="1192989" cy="8398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9562B2-D18F-1401-ED2E-4A5FFF675E1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00483" y="1207474"/>
            <a:ext cx="1192989" cy="8398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9A63D2-A8A6-ABEC-5EA4-D9E9DE1965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25117" y="1201509"/>
            <a:ext cx="1210444" cy="8517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DFEB96-F521-8CEE-5681-6F3AAFEDBC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67206" y="1207474"/>
            <a:ext cx="1192989" cy="8398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618AC57-270F-1C12-106A-C13EA5040D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9295" y="1207474"/>
            <a:ext cx="1192989" cy="8398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1A40705-C306-E4E0-F5E9-A5524D8845D6}"/>
              </a:ext>
            </a:extLst>
          </p:cNvPr>
          <p:cNvSpPr txBox="1"/>
          <p:nvPr/>
        </p:nvSpPr>
        <p:spPr>
          <a:xfrm>
            <a:off x="8863413" y="4200935"/>
            <a:ext cx="240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Roboto" panose="02000000000000000000" pitchFamily="2" charset="0"/>
                <a:ea typeface="Roboto" panose="02000000000000000000" pitchFamily="2" charset="0"/>
              </a:rPr>
              <a:t>Kopier et bilde og lim det inn i predefinere felt i malen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AC4396E-1DCA-A6EC-2669-ABF4E9D528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63412" y="1972314"/>
            <a:ext cx="2270503" cy="2036840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6F9ECFFE-E1D4-5DB8-2AA6-99220751FF5C}"/>
              </a:ext>
            </a:extLst>
          </p:cNvPr>
          <p:cNvSpPr/>
          <p:nvPr/>
        </p:nvSpPr>
        <p:spPr>
          <a:xfrm>
            <a:off x="8912362" y="1910614"/>
            <a:ext cx="1080120" cy="10801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7DE2B63-F779-1C1E-3C96-730B0CB3C5DA}"/>
              </a:ext>
            </a:extLst>
          </p:cNvPr>
          <p:cNvSpPr/>
          <p:nvPr/>
        </p:nvSpPr>
        <p:spPr>
          <a:xfrm>
            <a:off x="10052393" y="1910614"/>
            <a:ext cx="1080120" cy="10801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C44E7FB-E081-3DB3-3910-5174514A2546}"/>
              </a:ext>
            </a:extLst>
          </p:cNvPr>
          <p:cNvSpPr txBox="1"/>
          <p:nvPr/>
        </p:nvSpPr>
        <p:spPr>
          <a:xfrm>
            <a:off x="519784" y="400368"/>
            <a:ext cx="456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Roboto" panose="02000000000000000000" pitchFamily="2" charset="0"/>
                <a:ea typeface="Roboto" panose="02000000000000000000" pitchFamily="2" charset="0"/>
              </a:rPr>
              <a:t>Ikoner til bruk i malen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53CFE91-B683-6603-418B-7F7E4991621F}"/>
              </a:ext>
            </a:extLst>
          </p:cNvPr>
          <p:cNvSpPr txBox="1"/>
          <p:nvPr/>
        </p:nvSpPr>
        <p:spPr>
          <a:xfrm>
            <a:off x="8862907" y="5176344"/>
            <a:ext cx="265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Du kan også laste ned alle ikonene på maskinen din ved å gå til </a:t>
            </a: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  <a:hlinkClick r:id="rId31"/>
              </a:rPr>
              <a:t>https://hoyre.no/design/ikoner/</a:t>
            </a: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119DADE-8ABB-E5EE-02F8-F1E4E1A62B7E}"/>
              </a:ext>
            </a:extLst>
          </p:cNvPr>
          <p:cNvSpPr txBox="1"/>
          <p:nvPr/>
        </p:nvSpPr>
        <p:spPr>
          <a:xfrm>
            <a:off x="8687227" y="1370786"/>
            <a:ext cx="290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Roboto" panose="02000000000000000000" pitchFamily="2" charset="0"/>
                <a:ea typeface="Roboto" panose="02000000000000000000" pitchFamily="2" charset="0"/>
              </a:rPr>
              <a:t>Hvordan bruke ikonene</a:t>
            </a:r>
          </a:p>
        </p:txBody>
      </p:sp>
    </p:spTree>
    <p:extLst>
      <p:ext uri="{BB962C8B-B14F-4D97-AF65-F5344CB8AC3E}">
        <p14:creationId xmlns:p14="http://schemas.microsoft.com/office/powerpoint/2010/main" val="283662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DFECDBD4-1E5F-5392-9215-91D4B418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109" y="2085851"/>
            <a:ext cx="2345781" cy="26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4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2025 1">
      <a:dk1>
        <a:srgbClr val="002866"/>
      </a:dk1>
      <a:lt1>
        <a:srgbClr val="FFFFFF"/>
      </a:lt1>
      <a:dk2>
        <a:srgbClr val="002866"/>
      </a:dk2>
      <a:lt2>
        <a:srgbClr val="E8E8E8"/>
      </a:lt2>
      <a:accent1>
        <a:srgbClr val="0065F0"/>
      </a:accent1>
      <a:accent2>
        <a:srgbClr val="5CB3FF"/>
      </a:accent2>
      <a:accent3>
        <a:srgbClr val="003E9D"/>
      </a:accent3>
      <a:accent4>
        <a:srgbClr val="00C7B1"/>
      </a:accent4>
      <a:accent5>
        <a:srgbClr val="F49BBA"/>
      </a:accent5>
      <a:accent6>
        <a:srgbClr val="FF8674"/>
      </a:accent6>
      <a:hlink>
        <a:srgbClr val="1250C1"/>
      </a:hlink>
      <a:folHlink>
        <a:srgbClr val="1250C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l_presentasjon_VSEP_2025.pptx" id="{3E431F25-C98E-4543-9D39-6881E4AFAECB}" vid="{9310D5C3-00BB-D647-9959-E844C339ED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151</Words>
  <Application>Microsoft Macintosh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Poppins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Hushovd</dc:creator>
  <cp:lastModifiedBy>Christian Hushovd</cp:lastModifiedBy>
  <cp:revision>14</cp:revision>
  <dcterms:created xsi:type="dcterms:W3CDTF">2025-09-23T13:08:47Z</dcterms:created>
  <dcterms:modified xsi:type="dcterms:W3CDTF">2025-09-30T08:49:05Z</dcterms:modified>
</cp:coreProperties>
</file>